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4"/>
  </p:notesMasterIdLst>
  <p:sldIdLst>
    <p:sldId id="256" r:id="rId2"/>
    <p:sldId id="541" r:id="rId3"/>
    <p:sldId id="257" r:id="rId4"/>
    <p:sldId id="258" r:id="rId5"/>
    <p:sldId id="259" r:id="rId6"/>
    <p:sldId id="260" r:id="rId7"/>
    <p:sldId id="339"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340" r:id="rId24"/>
    <p:sldId id="341" r:id="rId25"/>
    <p:sldId id="342" r:id="rId26"/>
    <p:sldId id="344" r:id="rId27"/>
    <p:sldId id="279" r:id="rId28"/>
    <p:sldId id="540" r:id="rId29"/>
    <p:sldId id="539" r:id="rId30"/>
    <p:sldId id="280" r:id="rId31"/>
    <p:sldId id="281" r:id="rId32"/>
    <p:sldId id="282" r:id="rId33"/>
    <p:sldId id="283" r:id="rId34"/>
    <p:sldId id="284" r:id="rId35"/>
    <p:sldId id="285" r:id="rId36"/>
    <p:sldId id="286" r:id="rId37"/>
    <p:sldId id="287" r:id="rId38"/>
    <p:sldId id="290" r:id="rId39"/>
    <p:sldId id="288" r:id="rId40"/>
    <p:sldId id="345" r:id="rId41"/>
    <p:sldId id="293" r:id="rId42"/>
    <p:sldId id="294" r:id="rId43"/>
    <p:sldId id="295" r:id="rId44"/>
    <p:sldId id="438" r:id="rId45"/>
    <p:sldId id="296" r:id="rId46"/>
    <p:sldId id="297" r:id="rId47"/>
    <p:sldId id="298" r:id="rId48"/>
    <p:sldId id="299" r:id="rId49"/>
    <p:sldId id="300" r:id="rId50"/>
    <p:sldId id="301" r:id="rId51"/>
    <p:sldId id="302" r:id="rId52"/>
    <p:sldId id="303" r:id="rId53"/>
    <p:sldId id="304" r:id="rId54"/>
    <p:sldId id="320" r:id="rId55"/>
    <p:sldId id="322" r:id="rId56"/>
    <p:sldId id="323" r:id="rId57"/>
    <p:sldId id="308" r:id="rId58"/>
    <p:sldId id="305" r:id="rId59"/>
    <p:sldId id="306" r:id="rId60"/>
    <p:sldId id="307" r:id="rId61"/>
    <p:sldId id="309" r:id="rId62"/>
    <p:sldId id="310" r:id="rId63"/>
    <p:sldId id="311" r:id="rId64"/>
    <p:sldId id="312" r:id="rId65"/>
    <p:sldId id="313" r:id="rId66"/>
    <p:sldId id="314" r:id="rId67"/>
    <p:sldId id="316" r:id="rId68"/>
    <p:sldId id="530" r:id="rId69"/>
    <p:sldId id="436" r:id="rId70"/>
    <p:sldId id="432" r:id="rId71"/>
    <p:sldId id="506" r:id="rId72"/>
    <p:sldId id="507" r:id="rId73"/>
    <p:sldId id="509" r:id="rId74"/>
    <p:sldId id="510" r:id="rId75"/>
    <p:sldId id="531" r:id="rId76"/>
    <p:sldId id="440" r:id="rId77"/>
    <p:sldId id="542" r:id="rId78"/>
    <p:sldId id="433" r:id="rId79"/>
    <p:sldId id="441" r:id="rId80"/>
    <p:sldId id="443" r:id="rId81"/>
    <p:sldId id="442" r:id="rId82"/>
    <p:sldId id="261" r:id="rId83"/>
    <p:sldId id="512" r:id="rId84"/>
    <p:sldId id="513" r:id="rId85"/>
    <p:sldId id="511" r:id="rId86"/>
    <p:sldId id="514" r:id="rId87"/>
    <p:sldId id="515" r:id="rId88"/>
    <p:sldId id="516" r:id="rId89"/>
    <p:sldId id="445" r:id="rId90"/>
    <p:sldId id="447" r:id="rId91"/>
    <p:sldId id="448" r:id="rId92"/>
    <p:sldId id="449" r:id="rId93"/>
    <p:sldId id="517" r:id="rId94"/>
    <p:sldId id="450" r:id="rId95"/>
    <p:sldId id="451" r:id="rId96"/>
    <p:sldId id="536" r:id="rId97"/>
    <p:sldId id="543" r:id="rId98"/>
    <p:sldId id="518" r:id="rId99"/>
    <p:sldId id="537" r:id="rId100"/>
    <p:sldId id="544" r:id="rId101"/>
    <p:sldId id="335" r:id="rId102"/>
    <p:sldId id="336" r:id="rId10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8"/>
    <p:restoredTop sz="94712"/>
  </p:normalViewPr>
  <p:slideViewPr>
    <p:cSldViewPr snapToGrid="0" snapToObjects="1">
      <p:cViewPr varScale="1">
        <p:scale>
          <a:sx n="123" d="100"/>
          <a:sy n="123"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the material covered in today's lecture?</a:t>
            </a:r>
          </a:p>
          <a:p>
            <a:r>
              <a:rPr lang="en-US"/>
              <a:t>https://www.polleverywhere.com/discourses/O5UOsEv3WpIIrlxTgivMv</a:t>
            </a:r>
          </a:p>
        </p:txBody>
      </p:sp>
    </p:spTree>
    <p:extLst>
      <p:ext uri="{BB962C8B-B14F-4D97-AF65-F5344CB8AC3E}">
        <p14:creationId xmlns:p14="http://schemas.microsoft.com/office/powerpoint/2010/main" val="9219269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comfort food?</a:t>
            </a:r>
          </a:p>
          <a:p>
            <a:r>
              <a:rPr lang="en-US"/>
              <a:t>https://www.polleverywhere.com/free_text_polls/b6a5m9zIVSfcivbGnw7qg</a:t>
            </a:r>
          </a:p>
        </p:txBody>
      </p:sp>
    </p:spTree>
    <p:extLst>
      <p:ext uri="{BB962C8B-B14F-4D97-AF65-F5344CB8AC3E}">
        <p14:creationId xmlns:p14="http://schemas.microsoft.com/office/powerpoint/2010/main" val="3163063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42</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45</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49</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51</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58</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59</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62</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66</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59133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0.png"/><Relationship Id="rId4" Type="http://schemas.openxmlformats.org/officeDocument/2006/relationships/image" Target="../media/image12.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20.png"/><Relationship Id="rId1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8.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g"/><Relationship Id="rId4" Type="http://schemas.openxmlformats.org/officeDocument/2006/relationships/image" Target="../media/image35.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tif"/><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tif"/></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114.emf"/></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117.png"/><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17BE-5797-E740-A1DF-30C76ADFC72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FFF29F9-006A-FB40-A676-51C8167CE50B}"/>
              </a:ext>
            </a:extLst>
          </p:cNvPr>
          <p:cNvSpPr>
            <a:spLocks noGrp="1"/>
          </p:cNvSpPr>
          <p:nvPr>
            <p:ph type="subTitle" idx="1"/>
          </p:nvPr>
        </p:nvSpPr>
        <p:spPr/>
        <p:txBody>
          <a:bodyPr/>
          <a:lstStyle/>
          <a:p>
            <a:endParaRPr lang="en-US"/>
          </a:p>
        </p:txBody>
      </p:sp>
      <p:pic>
        <p:nvPicPr>
          <p:cNvPr id="5" name="slide.url=https://www.polleverywhere.com/discourses/O5UOsEv3WpIIrlxTgivMv">
            <a:extLst>
              <a:ext uri="{FF2B5EF4-FFF2-40B4-BE49-F238E27FC236}">
                <a16:creationId xmlns:a16="http://schemas.microsoft.com/office/drawing/2014/main" id="{D0553DBA-9E3B-4045-A8DE-9C203719176E}"/>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7655470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B6A-2373-9243-B803-5329A4C54F3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AA080A9-CADF-EB4D-AC1A-79AD330C127F}"/>
              </a:ext>
            </a:extLst>
          </p:cNvPr>
          <p:cNvSpPr>
            <a:spLocks noGrp="1"/>
          </p:cNvSpPr>
          <p:nvPr>
            <p:ph type="subTitle" idx="1"/>
          </p:nvPr>
        </p:nvSpPr>
        <p:spPr/>
        <p:txBody>
          <a:bodyPr/>
          <a:lstStyle/>
          <a:p>
            <a:endParaRPr lang="en-US"/>
          </a:p>
        </p:txBody>
      </p:sp>
      <p:pic>
        <p:nvPicPr>
          <p:cNvPr id="5" name="slide.url=https://www.polleverywhere.com/free_text_polls/b6a5m9zIVSfcivbGnw7qg">
            <a:extLst>
              <a:ext uri="{FF2B5EF4-FFF2-40B4-BE49-F238E27FC236}">
                <a16:creationId xmlns:a16="http://schemas.microsoft.com/office/drawing/2014/main" id="{6C704DC9-6164-DD44-9356-057AD3C13F50}"/>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53574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5" name="slide.url=https://www.polleverywhere.com/multiple_choice_polls/scpssb7iVyJiKiigtS0QS">
            <a:extLst>
              <a:ext uri="{FF2B5EF4-FFF2-40B4-BE49-F238E27FC236}">
                <a16:creationId xmlns:a16="http://schemas.microsoft.com/office/drawing/2014/main" id="{37DC7976-8179-0F4E-8B74-3A5818970038}"/>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5" name="slide.url=https://www.polleverywhere.com/multiple_choice_polls/aXbyOG4pwYRgnfVxxrpuf">
            <a:extLst>
              <a:ext uri="{FF2B5EF4-FFF2-40B4-BE49-F238E27FC236}">
                <a16:creationId xmlns:a16="http://schemas.microsoft.com/office/drawing/2014/main" id="{7EDEED83-BFE0-0542-BD77-EE663FC9A150}"/>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3107400" y="1460963"/>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a:blip r:embed="rId3">
            <a:alphaModFix/>
          </a:blip>
          <a:stretch>
            <a:fillRect/>
          </a:stretch>
        </p:blipFill>
        <p:spPr>
          <a:xfrm>
            <a:off x="1571523" y="1020878"/>
            <a:ext cx="6000973" cy="4574101"/>
          </a:xfrm>
          <a:prstGeom prst="rect">
            <a:avLst/>
          </a:prstGeom>
          <a:noFill/>
          <a:ln>
            <a:noFill/>
          </a:ln>
        </p:spPr>
      </p:pic>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4"/>
              </a:rPr>
              <a:t>https://</a:t>
            </a:r>
            <a:r>
              <a:rPr lang="en" sz="2400" u="sng" dirty="0">
                <a:solidFill>
                  <a:schemeClr val="hlink"/>
                </a:solidFill>
                <a:hlinkClick r:id="rId4"/>
              </a:rPr>
              <a:t>krishnaswamylab.org/get-help</a:t>
            </a:r>
            <a:endParaRPr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Bring-your-own-data workshop</a:t>
            </a:r>
            <a:endParaRPr sz="360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42</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45</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59</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62</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5" name="slide.url=https://www.polleverywhere.com/discourses/UcO5ucV3uD4x4jbDv1PGc">
            <a:extLst>
              <a:ext uri="{FF2B5EF4-FFF2-40B4-BE49-F238E27FC236}">
                <a16:creationId xmlns:a16="http://schemas.microsoft.com/office/drawing/2014/main" id="{77B0E186-89A2-E948-B81B-957CA6B56E5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5" name="slide.url=https://www.polleverywhere.com/discourses/RSvObGwo3r8r5cjggv9zW">
            <a:extLst>
              <a:ext uri="{FF2B5EF4-FFF2-40B4-BE49-F238E27FC236}">
                <a16:creationId xmlns:a16="http://schemas.microsoft.com/office/drawing/2014/main" id="{53D14C6B-BE1F-EB4E-A05C-3C911397DE7A}"/>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5090</Words>
  <Application>Microsoft Macintosh PowerPoint</Application>
  <PresentationFormat>On-screen Show (4:3)</PresentationFormat>
  <Paragraphs>915</Paragraphs>
  <Slides>102</Slides>
  <Notes>102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structure</vt:lpstr>
      <vt:lpstr>Team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PowerPoint Presentation</vt:lpstr>
      <vt:lpstr>Step 5 – Dimensionality reduction and visualization</vt:lpstr>
      <vt:lpstr>PowerPoint Presentation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36</cp:revision>
  <dcterms:modified xsi:type="dcterms:W3CDTF">2020-05-13T19:23:55Z</dcterms:modified>
</cp:coreProperties>
</file>